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7a3092f8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7a3092f8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7a3092f8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7a3092f8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7a3092f8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7a3092f8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7a3092f8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7a3092f8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7a3092f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7a3092f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a3092f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a3092f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7a3092f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7a3092f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a3092f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a3092f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7a3092f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7a3092f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7a3092f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7a3092f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7a3092f8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7a3092f8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7a3092f8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7a3092f8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7a3092f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7a3092f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7a3092f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7a3092f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7a3092f8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7a3092f8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7a3092f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7a3092f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77f16e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77f16e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7a3092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7a3092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7a3092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7a3092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7a3092f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7a3092f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7a3092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7a3092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7a3092f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7a3092f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7a3092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7a3092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7a3092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7a3092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7a3092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7a3092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7a3092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7a3092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7a3092f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7a3092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7a3092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7a3092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7a3092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7a3092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7a3092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7a3092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7a3092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7a3092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7a3092f8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7a3092f8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7a3092f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7a3092f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7a3092f8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7a3092f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7a3092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7a3092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7a3092f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7a3092f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7a3092f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7a3092f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7a3092f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7a3092f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7a3092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7a3092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7a3092f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7a3092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7a3092f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7a3092f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odoc.org/net/http#ResponseWrit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odoc.org/net/http#Reque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saw previously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html manually is brutal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package net/http</a:t>
            </a:r>
            <a:r>
              <a:rPr lang="en"/>
              <a:t> is here to make life easier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198150" y="0"/>
            <a:ext cx="6177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 thing to keep in mind: there is no correspondence to the URL and anything on the computer -- not a file, not a path -- it’s whatever you want it to mean. The definition, the meaning of /cat or /dog is in the code. There is no “cat.php” or “dog.asp” file on my computer. Routing is completely defined by me.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198150" y="0"/>
            <a:ext cx="6177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 thing to keep in mind: there is no correspondence to the URL and anything on the computer -- not a file, not a path -- it’s whatever you want it to mean. The definition, the meaning of /cat or /dog is in the code. There is no “cat.php” or “dog.asp” file on my computer. Routing is completely defined by me.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902500" y="1884350"/>
            <a:ext cx="7309200" cy="118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It’s up to you to define the meaning of your URLs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8697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025" y="3536150"/>
            <a:ext cx="3247975" cy="16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37"/>
            <a:ext cx="9144002" cy="438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63" y="0"/>
            <a:ext cx="5161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936898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75" y="3983950"/>
            <a:ext cx="4669526" cy="1159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475" y="2512575"/>
            <a:ext cx="3933512" cy="1471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36" y="1353025"/>
            <a:ext cx="3096689" cy="1159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http://godoc.org/net/http#ResponseWriter</a:t>
            </a:r>
            <a:r>
              <a:rPr lang="en" sz="3600"/>
              <a:t> </a:t>
            </a:r>
            <a:endParaRPr sz="3600"/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0" y="28341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</a:t>
            </a:r>
            <a:r>
              <a:rPr b="1" lang="en">
                <a:solidFill>
                  <a:srgbClr val="0000FF"/>
                </a:solidFill>
              </a:rPr>
              <a:t>ResponseWriter</a:t>
            </a:r>
            <a:r>
              <a:rPr lang="en"/>
              <a:t> is an </a:t>
            </a:r>
            <a:r>
              <a:rPr b="1" lang="en">
                <a:solidFill>
                  <a:srgbClr val="0000FF"/>
                </a:solidFill>
              </a:rPr>
              <a:t>interface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whereas type </a:t>
            </a:r>
            <a:r>
              <a:rPr b="1" lang="en">
                <a:solidFill>
                  <a:srgbClr val="0000FF"/>
                </a:solidFill>
              </a:rPr>
              <a:t>Request</a:t>
            </a:r>
            <a:r>
              <a:rPr lang="en"/>
              <a:t> was a </a:t>
            </a:r>
            <a:r>
              <a:rPr b="1" lang="en">
                <a:solidFill>
                  <a:srgbClr val="0000FF"/>
                </a:solidFill>
              </a:rPr>
              <a:t>struct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server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package net/http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an HTTP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(remember, it’s still on top of TCP)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  <p:sp>
        <p:nvSpPr>
          <p:cNvPr id="190" name="Google Shape;190;p32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33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3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3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34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4"/>
          <p:cNvCxnSpPr/>
          <p:nvPr/>
        </p:nvCxnSpPr>
        <p:spPr>
          <a:xfrm>
            <a:off x="4579100" y="309305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4931325" y="387970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4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2" name="Google Shape;222;p35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5"/>
          <p:cNvCxnSpPr/>
          <p:nvPr/>
        </p:nvCxnSpPr>
        <p:spPr>
          <a:xfrm>
            <a:off x="4579100" y="309305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4931325" y="387970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5"/>
          <p:cNvCxnSpPr/>
          <p:nvPr/>
        </p:nvCxnSpPr>
        <p:spPr>
          <a:xfrm>
            <a:off x="6590325" y="3093050"/>
            <a:ext cx="820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5"/>
          <p:cNvCxnSpPr/>
          <p:nvPr/>
        </p:nvCxnSpPr>
        <p:spPr>
          <a:xfrm>
            <a:off x="7942000" y="3879700"/>
            <a:ext cx="820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5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net/http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654" y="0"/>
            <a:ext cx="4402691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37"/>
          <p:cNvCxnSpPr/>
          <p:nvPr/>
        </p:nvCxnSpPr>
        <p:spPr>
          <a:xfrm>
            <a:off x="3568200" y="12921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7"/>
          <p:cNvCxnSpPr/>
          <p:nvPr/>
        </p:nvCxnSpPr>
        <p:spPr>
          <a:xfrm>
            <a:off x="3973525" y="12921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7"/>
          <p:cNvCxnSpPr/>
          <p:nvPr/>
        </p:nvCxnSpPr>
        <p:spPr>
          <a:xfrm>
            <a:off x="3059675" y="1700850"/>
            <a:ext cx="14319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7"/>
          <p:cNvCxnSpPr/>
          <p:nvPr/>
        </p:nvCxnSpPr>
        <p:spPr>
          <a:xfrm>
            <a:off x="3059675" y="1915025"/>
            <a:ext cx="25044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2869550" y="2241500"/>
            <a:ext cx="1947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/>
          <p:nvPr/>
        </p:nvSpPr>
        <p:spPr>
          <a:xfrm>
            <a:off x="2138775" y="2571200"/>
            <a:ext cx="331200" cy="876000"/>
          </a:xfrm>
          <a:prstGeom prst="leftBrace">
            <a:avLst>
              <a:gd fmla="val 64424" name="adj1"/>
              <a:gd fmla="val 48715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861" y="0"/>
            <a:ext cx="605227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8"/>
          <p:cNvCxnSpPr/>
          <p:nvPr/>
        </p:nvCxnSpPr>
        <p:spPr>
          <a:xfrm>
            <a:off x="1363875" y="11112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8"/>
          <p:cNvCxnSpPr/>
          <p:nvPr/>
        </p:nvCxnSpPr>
        <p:spPr>
          <a:xfrm>
            <a:off x="1363875" y="12861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8"/>
          <p:cNvCxnSpPr/>
          <p:nvPr/>
        </p:nvCxnSpPr>
        <p:spPr>
          <a:xfrm>
            <a:off x="1363875" y="18484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8"/>
          <p:cNvCxnSpPr/>
          <p:nvPr/>
        </p:nvCxnSpPr>
        <p:spPr>
          <a:xfrm>
            <a:off x="1363875" y="20457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1363875" y="22262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8"/>
          <p:cNvCxnSpPr/>
          <p:nvPr/>
        </p:nvCxnSpPr>
        <p:spPr>
          <a:xfrm>
            <a:off x="1363875" y="24123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775" y="1459325"/>
            <a:ext cx="2788225" cy="95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7" name="Google Shape;257;p38"/>
          <p:cNvCxnSpPr/>
          <p:nvPr/>
        </p:nvCxnSpPr>
        <p:spPr>
          <a:xfrm>
            <a:off x="1363875" y="26040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8"/>
          <p:cNvCxnSpPr/>
          <p:nvPr/>
        </p:nvCxnSpPr>
        <p:spPr>
          <a:xfrm>
            <a:off x="1363875" y="29754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8"/>
          <p:cNvCxnSpPr/>
          <p:nvPr/>
        </p:nvCxnSpPr>
        <p:spPr>
          <a:xfrm>
            <a:off x="1363875" y="39083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8"/>
          <p:cNvCxnSpPr/>
          <p:nvPr/>
        </p:nvCxnSpPr>
        <p:spPr>
          <a:xfrm>
            <a:off x="1363875" y="46672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1363875" y="48533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1363875" y="50450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71450"/>
            <a:ext cx="6096000" cy="48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9"/>
          <p:cNvCxnSpPr/>
          <p:nvPr/>
        </p:nvCxnSpPr>
        <p:spPr>
          <a:xfrm>
            <a:off x="1046675" y="3042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9"/>
          <p:cNvCxnSpPr/>
          <p:nvPr/>
        </p:nvCxnSpPr>
        <p:spPr>
          <a:xfrm>
            <a:off x="1046675" y="20232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9"/>
          <p:cNvCxnSpPr/>
          <p:nvPr/>
        </p:nvCxnSpPr>
        <p:spPr>
          <a:xfrm>
            <a:off x="1046675" y="35401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9"/>
          <p:cNvCxnSpPr/>
          <p:nvPr/>
        </p:nvCxnSpPr>
        <p:spPr>
          <a:xfrm>
            <a:off x="1046675" y="46920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69" y="0"/>
            <a:ext cx="513466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1529575" y="908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40"/>
          <p:cNvCxnSpPr/>
          <p:nvPr/>
        </p:nvCxnSpPr>
        <p:spPr>
          <a:xfrm>
            <a:off x="1529575" y="18660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42" y="0"/>
            <a:ext cx="5678916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1"/>
          <p:cNvCxnSpPr/>
          <p:nvPr/>
        </p:nvCxnSpPr>
        <p:spPr>
          <a:xfrm>
            <a:off x="1244000" y="964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1"/>
          <p:cNvCxnSpPr/>
          <p:nvPr/>
        </p:nvCxnSpPr>
        <p:spPr>
          <a:xfrm>
            <a:off x="1244000" y="23714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244000" y="34278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5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68" name="Google Shape;68;p15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69" name="Google Shape;69;p15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" name="Google Shape;70;p15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1700213"/>
            <a:ext cx="1752600" cy="174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379" y="0"/>
            <a:ext cx="41032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63" y="2266950"/>
            <a:ext cx="7172325" cy="2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63" y="2266950"/>
            <a:ext cx="7172325" cy="2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000" y="0"/>
            <a:ext cx="5519999" cy="1711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1595438"/>
            <a:ext cx="7219950" cy="195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04" y="0"/>
            <a:ext cx="4590192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004888"/>
            <a:ext cx="6819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69" y="0"/>
            <a:ext cx="5261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our example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7" name="Google Shape;77;p16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79" name="Google Shape;79;p16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" name="Google Shape;80;p16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3998" cy="41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450" y="0"/>
            <a:ext cx="6262549" cy="15746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263650"/>
            <a:ext cx="6953250" cy="131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75" y="1711863"/>
            <a:ext cx="6762750" cy="273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654296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54"/>
          <p:cNvCxnSpPr/>
          <p:nvPr/>
        </p:nvCxnSpPr>
        <p:spPr>
          <a:xfrm>
            <a:off x="191150" y="2493550"/>
            <a:ext cx="278100" cy="27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075" y="2719300"/>
            <a:ext cx="5911926" cy="242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9" name="Google Shape;359;p54"/>
          <p:cNvCxnSpPr/>
          <p:nvPr/>
        </p:nvCxnSpPr>
        <p:spPr>
          <a:xfrm>
            <a:off x="3280200" y="3297575"/>
            <a:ext cx="278100" cy="27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814" y="0"/>
            <a:ext cx="4339185" cy="13806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8" name="Google Shape;88;p17"/>
          <p:cNvGrpSpPr/>
          <p:nvPr/>
        </p:nvGrpSpPr>
        <p:grpSpPr>
          <a:xfrm>
            <a:off x="5421525" y="1334025"/>
            <a:ext cx="2767800" cy="612325"/>
            <a:chOff x="5421525" y="1334025"/>
            <a:chExt cx="2767800" cy="612325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5421525" y="13340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90" name="Google Shape;90;p17"/>
            <p:cNvCxnSpPr/>
            <p:nvPr/>
          </p:nvCxnSpPr>
          <p:spPr>
            <a:xfrm>
              <a:off x="7689175" y="1616025"/>
              <a:ext cx="408300" cy="295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" name="Google Shape;91;p17"/>
            <p:cNvCxnSpPr/>
            <p:nvPr/>
          </p:nvCxnSpPr>
          <p:spPr>
            <a:xfrm flipH="1">
              <a:off x="6220850" y="1824550"/>
              <a:ext cx="894900" cy="121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814" y="0"/>
            <a:ext cx="4339185" cy="13806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2907900" y="2380300"/>
            <a:ext cx="6236100" cy="1021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 variable h is of the type MyHandler. MyHandler is a user-defined type. The underlying type of MyHandler is an int. MyHandler has a method called ServeHTTP. Because MyHandler has the ServeHTTP method, MyHandler implements the handler interface. On line 17, http.ListenAndServe takes two arguments: the port on which it listens and a handler. </a:t>
            </a:r>
            <a:r>
              <a:rPr lang="en" sz="1000">
                <a:solidFill>
                  <a:srgbClr val="B7B7B7"/>
                </a:solidFill>
              </a:rPr>
              <a:t>If the second argument to ListenAndServe is nil, then the DefaultServeMux is used. Objects implementing the Handler interface can be registered to serve a particular path or subtree in the HTTP server. Handle registers the handler for the given pattern.</a:t>
            </a:r>
            <a:endParaRPr sz="1000">
              <a:solidFill>
                <a:srgbClr val="B7B7B7"/>
              </a:solidFill>
            </a:endParaRPr>
          </a:p>
        </p:txBody>
      </p:sp>
      <p:grpSp>
        <p:nvGrpSpPr>
          <p:cNvPr id="100" name="Google Shape;100;p18"/>
          <p:cNvGrpSpPr/>
          <p:nvPr/>
        </p:nvGrpSpPr>
        <p:grpSpPr>
          <a:xfrm>
            <a:off x="5421525" y="1334025"/>
            <a:ext cx="2767800" cy="612325"/>
            <a:chOff x="5421525" y="1334025"/>
            <a:chExt cx="2767800" cy="612325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5421525" y="13340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>
              <a:off x="7689175" y="1616025"/>
              <a:ext cx="408300" cy="295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" name="Google Shape;103;p18"/>
            <p:cNvCxnSpPr/>
            <p:nvPr/>
          </p:nvCxnSpPr>
          <p:spPr>
            <a:xfrm flipH="1">
              <a:off x="6220850" y="1824550"/>
              <a:ext cx="894900" cy="121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3998" cy="41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450" y="0"/>
            <a:ext cx="6262549" cy="15746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076"/>
            <a:ext cx="9143999" cy="29242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http://godoc.org/net/http#Request</a:t>
            </a:r>
            <a:r>
              <a:rPr lang="en" sz="3600"/>
              <a:t> </a:t>
            </a:r>
            <a:endParaRPr sz="3600"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fields and methods for type Request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